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1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8596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0949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4876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16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2108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5423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8285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977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4629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7489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171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7519B-2F02-4E9D-9F37-1A81A924201B}" type="datetimeFigureOut">
              <a:rPr lang="es-ES" smtClean="0"/>
              <a:t>09/03/2017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85F8D-B514-4B36-BFED-B44A6718EBA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2996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" y="0"/>
            <a:ext cx="91417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245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062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959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09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28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190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4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666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" y="0"/>
            <a:ext cx="91417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257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38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923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760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808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94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825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" y="0"/>
            <a:ext cx="9142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078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On-screen Show (4:3)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nn</dc:creator>
  <cp:lastModifiedBy>nn</cp:lastModifiedBy>
  <cp:revision>1</cp:revision>
  <dcterms:created xsi:type="dcterms:W3CDTF">2017-03-10T02:53:06Z</dcterms:created>
  <dcterms:modified xsi:type="dcterms:W3CDTF">2017-03-10T02:59:20Z</dcterms:modified>
</cp:coreProperties>
</file>

<file path=docProps/thumbnail.jpeg>
</file>